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7BF20-CF20-4BEB-A989-AEF771D85DC9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CA413-05C1-47AB-BE51-CF75A3CF0EA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CA413-05C1-47AB-BE51-CF75A3CF0EAB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CA413-05C1-47AB-BE51-CF75A3CF0EAB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AB7E603-52A4-424A-8E80-CAF0BD21F625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983314A-B97B-4D6D-B962-889AC1D99A5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hyperlink" Target="http://en.wikipedia.org/wiki/File:PeterSiddleSCG2009.jpg" TargetMode="External"/><Relationship Id="rId18" Type="http://schemas.openxmlformats.org/officeDocument/2006/relationships/image" Target="../media/image11.jpeg"/><Relationship Id="rId3" Type="http://schemas.openxmlformats.org/officeDocument/2006/relationships/image" Target="../media/image2.jpeg"/><Relationship Id="rId21" Type="http://schemas.openxmlformats.org/officeDocument/2006/relationships/image" Target="../media/image14.jpeg"/><Relationship Id="rId7" Type="http://schemas.openxmlformats.org/officeDocument/2006/relationships/image" Target="../media/image5.jpeg"/><Relationship Id="rId12" Type="http://schemas.openxmlformats.org/officeDocument/2006/relationships/image" Target="../media/image8.jpeg"/><Relationship Id="rId17" Type="http://schemas.openxmlformats.org/officeDocument/2006/relationships/hyperlink" Target="http://en.wikipedia.org/wiki/File:Brendon_McCullum,_Dunedin,_NZ,_2009.jpg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jpeg"/><Relationship Id="rId20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hyperlink" Target="http://en.wikipedia.org/wiki/File:AndySymonds.jpg" TargetMode="External"/><Relationship Id="rId5" Type="http://schemas.openxmlformats.org/officeDocument/2006/relationships/image" Target="../media/image3.jpeg"/><Relationship Id="rId15" Type="http://schemas.openxmlformats.org/officeDocument/2006/relationships/hyperlink" Target="http://en.wikipedia.org/wiki/File:Mitchell_Johnson_bowling_7.jpg" TargetMode="External"/><Relationship Id="rId10" Type="http://schemas.openxmlformats.org/officeDocument/2006/relationships/hyperlink" Target="http://www.espncricinfo.com/champions-league-twenty20-2011/content/image/535239.html?object=51880" TargetMode="External"/><Relationship Id="rId19" Type="http://schemas.openxmlformats.org/officeDocument/2006/relationships/image" Target="../media/image12.jpeg"/><Relationship Id="rId4" Type="http://schemas.openxmlformats.org/officeDocument/2006/relationships/hyperlink" Target="http://en.wikipedia.org/wiki/File:Ricky_Ponting.jpg" TargetMode="External"/><Relationship Id="rId9" Type="http://schemas.openxmlformats.org/officeDocument/2006/relationships/image" Target="../media/image7.jpeg"/><Relationship Id="rId1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hyperlink" Target="http://en.wikipedia.org/wiki/File:David_warner_t20_debut.JPG" TargetMode="External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hyperlink" Target="http://en.wikipedia.org/wiki/File:Shaun_Marsh_2010.jpg" TargetMode="External"/><Relationship Id="rId10" Type="http://schemas.openxmlformats.org/officeDocument/2006/relationships/image" Target="../media/image40.jpeg"/><Relationship Id="rId4" Type="http://schemas.openxmlformats.org/officeDocument/2006/relationships/image" Target="../media/image35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nnandmoore.com/range/Zoom.aspx?pid=277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rick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726" y="0"/>
            <a:ext cx="3643274" cy="24288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cricket</a:t>
            </a:r>
            <a:endParaRPr lang="en-AU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8194" name="Picture 2" descr="A man in a cricket uniform swinging the bat at a sports ground. A crowd watches in the background.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0"/>
            <a:ext cx="1857388" cy="2428868"/>
          </a:xfrm>
          <a:prstGeom prst="rect">
            <a:avLst/>
          </a:prstGeom>
          <a:noFill/>
        </p:spPr>
      </p:pic>
      <p:pic>
        <p:nvPicPr>
          <p:cNvPr id="6" name="Picture 5" descr="don bradman.jpg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643042" cy="2428869"/>
          </a:xfrm>
          <a:prstGeom prst="rect">
            <a:avLst/>
          </a:prstGeom>
        </p:spPr>
      </p:pic>
      <p:pic>
        <p:nvPicPr>
          <p:cNvPr id="12290" name="Picture 2" descr="http://t2.gstatic.com/images?q=tbn:ANd9GcTF_xAmmSweMpT-yMpQxEfs0ikHtBkys_5EIKEfP6zMBdI-k98N6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43042" y="0"/>
            <a:ext cx="3105156" cy="2428868"/>
          </a:xfrm>
          <a:prstGeom prst="rect">
            <a:avLst/>
          </a:prstGeom>
          <a:noFill/>
        </p:spPr>
      </p:pic>
      <p:pic>
        <p:nvPicPr>
          <p:cNvPr id="12292" name="Picture 4" descr="http://t2.gstatic.com/images?q=tbn:ANd9GcTX2akE3l5pyD_4n6WdagCpEmmwexKPyr_mR6FQYQMctrVCz8yMG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000636"/>
            <a:ext cx="2400300" cy="1857364"/>
          </a:xfrm>
          <a:prstGeom prst="rect">
            <a:avLst/>
          </a:prstGeom>
          <a:noFill/>
        </p:spPr>
      </p:pic>
      <p:pic>
        <p:nvPicPr>
          <p:cNvPr id="12294" name="Picture 6" descr="http://t3.gstatic.com/images?q=tbn:ANd9GcQLxv0TVS4iNJRy6lfcnsnhQduPQXo-taDcIuqBI-MqqrfWtJdj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57422" y="5000636"/>
            <a:ext cx="2514600" cy="1857364"/>
          </a:xfrm>
          <a:prstGeom prst="rect">
            <a:avLst/>
          </a:prstGeom>
          <a:noFill/>
        </p:spPr>
      </p:pic>
      <p:sp>
        <p:nvSpPr>
          <p:cNvPr id="13314" name="AutoShape 2" descr="Chris Gayle blitzed 26 off 15 balls, Royal Challengers Bangalore v South Australia, Champions League T20, October 5, 2011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0" y="-619125"/>
            <a:ext cx="809625" cy="1238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16" name="Picture 4" descr="http://upload.wikimedia.org/wikipedia/commons/thumb/d/d1/AndySymonds.jpg/300px-AndySymonds.jpg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72396" y="5000636"/>
            <a:ext cx="1571604" cy="1857364"/>
          </a:xfrm>
          <a:prstGeom prst="rect">
            <a:avLst/>
          </a:prstGeom>
          <a:noFill/>
        </p:spPr>
      </p:pic>
      <p:pic>
        <p:nvPicPr>
          <p:cNvPr id="13318" name="Picture 6" descr="PeterSiddleSCG2009.jpg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53250" y="2071678"/>
            <a:ext cx="2190750" cy="2971795"/>
          </a:xfrm>
          <a:prstGeom prst="rect">
            <a:avLst/>
          </a:prstGeom>
          <a:noFill/>
        </p:spPr>
      </p:pic>
      <p:pic>
        <p:nvPicPr>
          <p:cNvPr id="13320" name="Picture 8" descr="http://upload.wikimedia.org/wikipedia/commons/thumb/0/0b/Mitchell_Johnson_bowling_7.jpg/170px-Mitchell_Johnson_bowling_7.jpg">
            <a:hlinkClick r:id="rId15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57818" y="2071678"/>
            <a:ext cx="1619250" cy="2967039"/>
          </a:xfrm>
          <a:prstGeom prst="rect">
            <a:avLst/>
          </a:prstGeom>
          <a:noFill/>
        </p:spPr>
      </p:pic>
      <p:pic>
        <p:nvPicPr>
          <p:cNvPr id="13322" name="Picture 10" descr="Brendon McCullum, Dunedin, NZ, 2009.jpg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14744" y="2071678"/>
            <a:ext cx="1690684" cy="2928958"/>
          </a:xfrm>
          <a:prstGeom prst="rect">
            <a:avLst/>
          </a:prstGeom>
          <a:noFill/>
        </p:spPr>
      </p:pic>
      <p:pic>
        <p:nvPicPr>
          <p:cNvPr id="16" name="Picture 15" descr="watson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0" y="2428868"/>
            <a:ext cx="3786182" cy="1928826"/>
          </a:xfrm>
          <a:prstGeom prst="rect">
            <a:avLst/>
          </a:prstGeom>
        </p:spPr>
      </p:pic>
      <p:pic>
        <p:nvPicPr>
          <p:cNvPr id="17" name="Picture 16" descr="Shane-Watson-Third-Test---007.jp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286512" y="5000636"/>
            <a:ext cx="1643074" cy="1857364"/>
          </a:xfrm>
          <a:prstGeom prst="rect">
            <a:avLst/>
          </a:prstGeom>
        </p:spPr>
      </p:pic>
      <p:pic>
        <p:nvPicPr>
          <p:cNvPr id="18" name="Picture 17" descr="play17.jp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786314" y="5000636"/>
            <a:ext cx="1785950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Tap the picture to find out what the Spanish word for </a:t>
            </a:r>
            <a:r>
              <a:rPr lang="en-AU" dirty="0" smtClean="0">
                <a:solidFill>
                  <a:srgbClr val="FF0000"/>
                </a:solidFill>
              </a:rPr>
              <a:t>box</a:t>
            </a:r>
            <a:r>
              <a:rPr lang="en-AU" dirty="0" smtClean="0"/>
              <a:t> 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err="1" smtClean="0"/>
              <a:t>cajon</a:t>
            </a:r>
            <a:endParaRPr lang="en-AU" dirty="0"/>
          </a:p>
        </p:txBody>
      </p:sp>
      <p:pic>
        <p:nvPicPr>
          <p:cNvPr id="1026" name="Picture 2" descr="Abdominal Padded Gua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214686"/>
            <a:ext cx="2500320" cy="283369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42910" y="1571612"/>
            <a:ext cx="850109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100" dirty="0" smtClean="0"/>
              <a:t>Golpee ligeramente el cuadro para descubrir cuáles es la palabra española para la caja</a:t>
            </a:r>
            <a:endParaRPr lang="es-ES" sz="3100" dirty="0"/>
          </a:p>
        </p:txBody>
      </p:sp>
      <p:pic>
        <p:nvPicPr>
          <p:cNvPr id="8" name="Picture 7" descr="play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0" y="2771775"/>
            <a:ext cx="3333750" cy="4086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Tap the picture to find out the Spanish word for </a:t>
            </a:r>
            <a:r>
              <a:rPr lang="en-AU" dirty="0" smtClean="0">
                <a:solidFill>
                  <a:srgbClr val="FF0000"/>
                </a:solidFill>
              </a:rPr>
              <a:t>helmet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err="1" smtClean="0"/>
              <a:t>casco</a:t>
            </a:r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22530" name="Picture 2" descr="Hero® Helm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143248"/>
            <a:ext cx="2332239" cy="264320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85786" y="1785926"/>
            <a:ext cx="7429552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100" dirty="0" smtClean="0"/>
              <a:t>Golpee ligeramente el cuadro para descubrir la palabra española para el casco</a:t>
            </a:r>
            <a:endParaRPr lang="es-ES" sz="3100" dirty="0"/>
          </a:p>
        </p:txBody>
      </p:sp>
      <p:pic>
        <p:nvPicPr>
          <p:cNvPr id="7" name="Picture 6" descr="gay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2706624"/>
            <a:ext cx="2743200" cy="4151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t3.gstatic.com/images?q=tbn:ANd9GcR8PIW3tc1WcR8IV6wUJvB6Tchu-NqQgPHPY5et7R3uVpIxYxN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0"/>
            <a:ext cx="2000232" cy="3500438"/>
          </a:xfrm>
          <a:prstGeom prst="rect">
            <a:avLst/>
          </a:prstGeom>
          <a:noFill/>
        </p:spPr>
      </p:pic>
      <p:pic>
        <p:nvPicPr>
          <p:cNvPr id="4" name="Picture 4" descr="http://upload.wikimedia.org/wikipedia/en/thumb/2/29/David_warner_t20_debut.JPG/150px-David_warner_t20_debu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85926"/>
            <a:ext cx="2928926" cy="3428976"/>
          </a:xfrm>
          <a:prstGeom prst="rect">
            <a:avLst/>
          </a:prstGeom>
          <a:noFill/>
        </p:spPr>
      </p:pic>
      <p:pic>
        <p:nvPicPr>
          <p:cNvPr id="3" name="Picture 2" descr="http://upload.wikimedia.org/wikipedia/commons/thumb/1/14/Shaun_Marsh_2010.jpg/220px-Shaun_Marsh_2010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0"/>
            <a:ext cx="2143140" cy="343374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40" y="0"/>
            <a:ext cx="2657468" cy="914400"/>
          </a:xfrm>
        </p:spPr>
        <p:txBody>
          <a:bodyPr/>
          <a:lstStyle/>
          <a:p>
            <a:pPr algn="ctr"/>
            <a:r>
              <a:rPr lang="en-AU" dirty="0" smtClean="0"/>
              <a:t>THE END</a:t>
            </a:r>
            <a:endParaRPr lang="en-AU" dirty="0"/>
          </a:p>
        </p:txBody>
      </p:sp>
      <p:pic>
        <p:nvPicPr>
          <p:cNvPr id="1026" name="Picture 2" descr="http://t1.gstatic.com/images?q=tbn:ANd9GcQnmDQmDNo8bC-HXEXOFXQMqheMnpXPO6w_2cMllWOmk9agKDrpl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3357562"/>
            <a:ext cx="3857652" cy="3500438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Tx5gFjOTL48A41NfnQ8rRiNMjnsLA9C9QcVGuseumUbCvPoIp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357694"/>
            <a:ext cx="2928926" cy="2500306"/>
          </a:xfrm>
          <a:prstGeom prst="rect">
            <a:avLst/>
          </a:prstGeom>
          <a:noFill/>
        </p:spPr>
      </p:pic>
      <p:pic>
        <p:nvPicPr>
          <p:cNvPr id="1030" name="Picture 6" descr="http://t3.gstatic.com/images?q=tbn:ANd9GcT1TqWNooNguWoiMNELoU7DyViNyxiSK6ZkaKa5TXB41C-Hi8sV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08998" y="4714860"/>
            <a:ext cx="2335002" cy="2143140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ANd9GcRLSbNojuBv_xbaedf6iaMNTFJ_Qd2vgcgsPxMTY_9_p5LE17227w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2928926" cy="1857364"/>
          </a:xfrm>
          <a:prstGeom prst="rect">
            <a:avLst/>
          </a:prstGeom>
          <a:noFill/>
        </p:spPr>
      </p:pic>
      <p:sp>
        <p:nvSpPr>
          <p:cNvPr id="1036" name="AutoShape 12" descr="data:image/jpeg;base64,/9j/4AAQSkZJRgABAQAAAQABAAD/2wCEAAkGBhMSEBQUExMUFRUUFxQUFxQUFRgUFBQVFhUVFBQWFRQXHCYeFxkkGRQUHy8gIycpLCwsFR4xNTAqNSYrLCkBCQoKDgwOGg8PGikcHyQpKSwpLCksLCwsKSwpKSkpLCwsKSkpLCwsLCwpLCwpLCwpLCwpLCwpKSwpLCwpLCwsM//AABEIAKgBKwMBIgACEQEDEQH/xAAcAAABBQEBAQAAAAAAAAAAAAAAAgMEBQYBBwj/xABEEAABAwIEAwQHBQYEBQUAAAABAAIDBBEFEiExBkFRE2FxgQcVIjKRobEUQlLB8CNicoLR4QgkkqJDssLS8TNTg5Oz/8QAGgEAAwEBAQEAAAAAAAAAAAAAAAECAwQFBv/EACYRAAICAQQCAgMAAwAAAAAAAAABAhEDEiExQQQTFFEFImFCgfD/2gAMAwEAAhEDEQA/APQo5gUOYCqGlxYHmpgxMdU1NMvJglBlh2YTjSAqeTFQOaaOMDqq1Iz0TZeTTiyqaiYXKiyYqDzVRUYsM26l5EaY/Hm3waSjlF1YSzCyylFigU6bFBbdJTRWTx5rahrGJhYrIUlVllPirHE8TvfVUGa7rrlzZPo9z8d47UWpHoWG1wICu4ai682w/EyzQlaSixoHmrx5kzl8zwZJ2jVEApPZhVUeKjqlnFR1XSpJnkPHOJaZgFEq6wAKsqMX71RYjjwA0KTmkVDx55HVFjUYgM26n4bPdYBuIlz7nZaXDcSAA1WKzJs9Kf4+UIWbIzCyo8UmFikuxQW3VJXYlc2BWjmqOLH48tdlV9izyHWwHx8uuytDikcIDRvt8uvkqXEq4fdbrtccu+xVBUF3vNuSDew18d9VzJb2defyJS/XpHoLuNSwAAXJaCPP6BMHjV7nAOaR1sWgeGp+iwlTiJc1uliLN8tP6JMlewWGawFu9zncyTy/Wyrf7OLb6PT5q8aOBuDzGys8PrbgarzTCMcaW9mXPynmbA36jr4Eq+psQMRsXBw5OHTldV7GuTrxYY5Y0uT0FswK45gWcpccBG6nMxYdVtHImcmTxpwfBZGFvRNyMFlDOKjqo02LjqqbRnpn9Ca5gWRxZoBVriOMDqs3VVOcrjzSVUe9+OxzTtnAhDV1cJ74IQhAAF1cQmIejrHN2KeGMPHVTBhYShhIW6UkcM8mCXJWS4q8phtS/e6uvVAR6qCP3+yVPAuiqNdImHSOJ1V56qCPVQS0yZSy4VwVMVQ5uyH10h5q3GEhd9UBGmQ3mwvkz7iTulNYr71QFz1SEnjbKXk4lwUiU2QjYq59VBHqoJLGxvysbKxuIvC67FpFZ+qgueqwrqS7MXPA+ilkrZHc0z2RO60HqsI9VhJxky45sMeCjayydbMRsVb+qwj1WFPrZb8nGyodVydU2Q9zXG+2/hcK69WBKgobyMjto4hzvBv6+a0jF3ucfk58axvStyLg3Dckxzu9lnK4u4jzWkg4WYBqCegtsraaaOIe09rbD7x2RDiLHNux4cOZGoA77La0jxIrYYHD9Paxjae+2pWY4n4IpyM7IwLA3t0t9e9bMVzDoHt8yPySaiMPadQQehVagcUeF1mEvp5ACTbk7pz1+S0dNXhzWg2Bta7T7JPf0UvisWDL29qzb21DmtsfnceSqeH6T/MDLYty3cD16fRKSUkTik8eRNE8OI2JCcFbIOatTQBHq9vRcyhJcH0zz4pcoqjiMiafUyHmro4eEerwqqX2R7MK6M+Yid0tsdle+r2o9XtUets0Xk41wUll2yuvV7Uerwl6mV8uBS2RZXXq8I9XhP1MPlwKWyLK69XhH2BqPWxfLgS4ngqVGAsnRY2420VxDiR6LqlSPkX5Ei2LAmy0KA/Ez0TYrz0Upon5MizsEABVv24pIxB3RVsP5Ei3sF0WVUMQPRDsQKLQe+RbWC4WhVIxErr8RNtkWg98i00XcoVMMTN0r1oeiewe+Ra2CLBVIxE32UijfLK7Kxhceg5d5OwHinSH7pE7KEWCnt4Xmy3MkYP4fa0/mATdPw9Jc9rIxoH4fbJ+gHn8EqRevL9EPRcdZIxKjkjJLD2kY1Lw0jL3PGtvjzVRPXOHRLYh5pxdMs5Ht6pWHayOc3UtaAPEk/0WZqa6S2gWwwh7sjSbX0tYAWA228UOqNcc5T5KTHo6lzSGxtP8Vz435D5qbwNhD44ppJRY6ADYaDUjzPyWge6421Wel4me0PJifkbIYzYA3aCBnHUXO2+hU7JcHRFNlVWUEnbai4ve7tgOR0U7BsfvazZGHmHtsD4HZaCmId5c085jG3s0JUqE27MrxW27M3fe3eRr9FRcMnLK/pYWPjZanFabtW5Bpcjy3/qsrjNF9lhzMlDznDXDIW7g2yuJ126DdXBrgwnGV6l0ab7QECpCwDuIpLBDOIJFtoRn75m/+0hd7cLBjH5E8zHZEtKD3TNt2wR2wWM9ePXRjb0qQe6Zse2CO2CyHrh64cYenpQe6Zr/ALQEk1QWS9bvTD8ZejShe+ZszVBH2kLCP4gkCBxBIjSh+6Zc08NlZRFQRKLbpwVXeuSTs5GT7+C61RYZwTun+1GuqEiaHY0qRgUVkwun+2HVWi0JQRoo0tSLo+1abqWMedukPeo8lT3pv7SEIkkoaSSANb6WA3PRWeC8Kz1QDgMkZ/4j9Af4Ru7y071vcG4ZhpdWjNJzkdv/ACjZo8Ne9bpfZrGDZncB4Je4h9RdjeUez3eP4B8/Dda1kDI2ZY2tY0cgLDxPU95S5qkDdVNXjDW/rRJySOqEK4Jma+50VLiGB1P7TsKiO0g0bK1wy36Pbm+iiOx27tSlHHSeYCxcos6kpLgh1VTUxRxU7aZ/aEgF7GmSNwtZ7zIPZ8nWOuoAVtNO2lhu4MBt7oAy7bfvHvN1FdxFkYSToBcm/TqvOeJuLpKh+VujNr83eHQfNNP6Kq+Ui6nxuGaSwDWuPMNDQT0OUZbrXYQ0WZ1y2PlYf1+C8Xps7pmNZfVwA+O69YoKzK/9dU7o5slQyUuy5qp2s5tbvqfyHNVzmXbcObI3mLeZ6jnzSKs599QeV7+AuP1oo9PRCN12kg367fopKRtGlyXUDmua3KLcrJuuAaCL6pVO7chpOUAnK0ktJ5m2wJ696h1r9dd9zroO66UnsR2MU9OXB9r3tYEcje9/DT5rM+kAgQMBsHPe3TuY1+b/AJ2q0xTig0UTnujztcQGi4F3kEm99gLDqvNsTx6Sql7SSw0yta3RrG3vZo89+a0xwfJGTIlFx+xhycY1J5LrZF0M4kPhqejao3bJyOcKWWiW1qeZCorKkKSyrHcpsoeZTpDoEplWEGoF00xNDRZumZI09LKExJMFRBXSjVICVM9M5wmItRiiX6zHX5rMB56rvanqs/WTRq4MWsd/mpzMQB5/NYbtT1S21bhzT0BRtTiAHO/mmX4wP0VkPtblx1U4809A6NM7Fb/+UHFFmDOeqvOEOGajEJskQsxtu0ldfJG09fxOPJo1PcASF67CrLXDIpamVsULHPeeQ5DmXE6NA6nRer8Nej+GAB89ppd9dYmH91p9497vgFZ8OcOQUMPZwjU2L5HWMkhHNx6dANB8SbCSdTsuDeONLkfknUGprbBR6itVDiOIWuSbAddvis5TN4xsdxDFb310WSxviZkehN3cmjfz6LN8Sce5iWU57jJ/2D81jHTOJuXEk63O58Uo4pS3kKeVR2ibccXm+rRbuKsqPH45Pvhp6O9n57LzXtD1XRK7qreFPjYxjnmudz0vFqDt43ND78xY6AjbbRZ31PK3R1gB94nT4rMsq3jZ1vDT6JT8RkO7yf4iT9ShYpLs3XlNLg1VC1kLg4uzO5W0A/qrykxgOcGjc7LzT1q5WOBYm41UNzYGRoPmbfmtHipHK5Ock2enOxMW1dl7vyXY8XtzBum6jDs1hlJLiBYXJJ8Fc4Z6OiJmOnAEYs4gPBLueQhp07+7Zc0YN8HbKaitzc8I4c5tK1z/AH5f2h7gfcbb+G3mSnqzhCF5JAMbj+C2W/XIdPgnhjTW8ifAfoJ+gxF0p0ZZnNxI+AA3K7VVUefbuzGcbeiplXShkUrhLHdzM5GR5tq14A0v+Lkeo0VPwx6A4mNDqyVz3aExQnJGO4yH2neWVesyPskZuu5+6FadcCu+Sgd6N8NLA37HDYcwCHf6wcx+Ky/FHoRppGF1GTBKNmuc58Tu45ruZ4i9uhXpgK6lqYz5DxeglppnQzsdHIzdrvkQdiDyI0KhiqXuXp+4ZbLRNq2j9pTua1xG5he7LY9cry0jpmd1Xz9EUnHsEyx+2Jxld3qsXbqaKst21yPWPeqjMi6KCy3diCakrtFVlut11OhD76q6aMhSbLqABCEIAEIQgAXCV1XfBvCrq+qEWbIwDPK/fKwG3sjm4kgDxvsEDSsVwhwXPiMuWMZYmkdrMR7LAdbD8TyNm/Qar6DwXBoaOBsEDcrG+bnO5vefvOPM+QsAAnMMwyGnhZDA0MjYLBo683OP3nHmTulSSLKc72RvGFDpN0xO1J+02UCtxEAG5ssW0jRI5FURiTK8e9tfZUeM8LdtO1shLqPK4vDHFj+0uAwPcPuAXNxzAup1HSmou8hwY3VhABL3DW1jqGkgC+t7nxVxh+KNLb2Fjy6HYgjoiL7ZbR878V8PGhq5ITct96N5+/GScjtOfI94KqO1C+hOMeBIsSiY0OEUkbjkkylzcrt2OAIOUkA35Ed5Xn2IegbEYwSzsJQNgyTK4+Aka3XzXbD91ZxTWlnnb5eiT2p7l6hhX+H+tfKWzviijAB7Rp7XMT91rBlNxzJsOl1e0H+HMCQGarzRg3LWRZHuHIZnOIb8Cr0pGdniQkKchp3yODGtc9xNmta0lxPc0anyXucnoOip6kyRiKpgIt2FVJLE5jrjUSwNObY+83nz3WpoKNtNHaKjZTE3GWIMdnA59oz2nj+Kx6gJNpDW55Fw36EayosZiymbvZ/tzf8A1NOn8xHgto/0aYZSWBjfLI0Z80kj2uNtQ5rY8ote3W3MrVtgldZwDhe9jq0ixtz1H5qydhrasMjqGXdG9sjXDTVhHTa49kjYhxC4smbLCS22br+o0UUQ+HMF7ONr3j9o4X1+4DyHeefwVnNAem6u+yCZnc2MFxFzyA3J0AA8yF1JJIzlJydsh0ODD3ni/Rp28SrS1vBUFPikrpRmDg0AuLWkWGzbHne9yrZlVmG1tSPkpjLUT0JklJNgnGgN23PmSmImE+fTf48lJjjI2aB53VgKB7vj/ZKuuhp6/Jce4DdIGim4zws1GH1UI1MkMgaP3spLf9wC+QBvdfafam+q+T/SJw59hxGeECzM2ePvif7TPhct8WFWgiUQK6o7L7Ap9Q1RZ1CEJACEIQAIQhAAhCEACEIQALc+jSsEYnI94mIHrk9v8/yWGUvCcVdTy5xq0jK5u123voeRBsQpmm1SLxyUZWz6Gw7Fw4WJUiaU8l5dg/Eoc27HXA3GxHiOS0lNxWSLErj1NbM7dOrdGifL3rkdJG4gubmI111Hw2KpRiwcplNXJakx00aeGUAKBXQ9mXzMFwf/AFG9L6Z7dOR8Aeqaiq1Ow6r9vKdnAt7trj6H4rdU9jCTcdxVBLcDv+Xd4K9pa3kd/r/dZOAdlM9g0F7tHRp1A8Bt5K2bLex2KItxYTipKzQtl0Pn+adiluLqnpau7gOpt8QVUekCtLMOnDSb542kjT2XPbfbwt5roctrOfHic8ix8W6NFJjtOJOz7RrpBvHGDI8Ab3awEjzUWTi+ka4h0uVw3a6ORp7tC1edcPYfO7DQKdhc6edwkLbD9mxoyhx5NzXv/dP8YYkJpIY2ua+SJgifI2wa+QkAhttC0EHzJWcptRs9nF+MxSy6LbW91yq7ez2b2PTaGuinZnjOZtyL5XAEje2YC6fhiAJNu76Jqgo2wwsjbsxob42Gp8zc+alN2VtXVniy06np46AlUmLlron9pJ2RcbRuBNwAbtsBqb63tbQ2vzVvI7l10+SzrYWB2dmdzzoZCMx8WmQgDfcdLBNp9CWn/IYwyaGnjMbWPzPJe4MZ7zjqQwE3ygaAdFZUlQXtHsuaSfdcLO8x4a6JstlJvfTXR7y+21rBoAHNKopuzzPmcywItlaRqb2AFyXHwQk47tg3Fqoxr/ZdxtsEsKgdxK4n2YwByzHU+LRoPiUtnERG7AfA2PzWftiWsM64LOsbIQOzLWm+uYXuOgP3T32KYiqCx+WQi7vctcjQG93EDXTbw6pdHi8chyg2d+F2jvLk7yulVbc3sutY/oG/5LaMk0ZSVcjjmLwr/EXTNE9JIPedHKw+DHtLf/0cvb4HOylrjdzNCRz6G3K4XiP+IXE43SU0IaDKwPe53MMeWhrfMscfIdVREeTyGJ30TqYh38k+plyaghCFIAhCEACEIQAIQhAAhCEAC4uoQB2N5abtJaRsRoVdUHE5BAlF/wB9o1/mHPyVIhTKKlyVGbi7R6JQ4kHAFrgR1CuqSsXktPVPjdmY4g/I+I5r1LAsOdPSRTscMzmkuYdLOa5zTlP8vP4rknhcd0dkM6ezNDTVatsPkvIy24ufg0rINqCw5XaEcitPgB9jtD97Rv8ACNz5n6Ix3ZOWtNk/G3n2Jd8uh7gbfQ/Up+nxJrgExPMDvsRYjuVBMXQvtfQ6joR+uS0yOnaIw7/qbSLUgjkQVB4spnT0c7GtJc5oLRzLmPa8W/0/NV9HjwGl1IdjXRKOTY1UKkpdoz/D+FywM7P9vK55JdBHmbCQQ1pL81mjQnV5AJtYOstFS8LS6BsVJGLt0uXSBoe1xGcMsToeZtcWOiQ3EpeiDi7xu1ae6lSRtLLOTcrVvn/uDcGcWNyOfNN01W3VpcNNQb7g9/dssQcaSfXoUvP/AA41439NfNWDX2hvprdR569p1G/PTS6zJxwdV1uNhS/IZS8Zdl4a8jb5qNO/OQXa2vbuvvp5KvbirDzSxUtOxUPI5cs0WNR4RKsFx1uqY+0BDSClZoKlsRY/0seRBGx7wrXBMVMzHxyG74re1zex18riPxXBB8L81m6ursDql8J1v+a12e0s/muHN+h+KvFOpmOeFws14rwwEanodrr559NtQHYobbthhB8SHPt8HBfRFfH7IItfXlp5r5b9I1TnxWsJ5SuYP/jtGP8AlXcuTz4meh3T10zDunXMuiXJoKQhCgAQhCABCEIAEIQgAQhCABCEIAEIQgAW14B4zbTj7PM7KwuLmSHVrC73myD8JOuYbG/I6YpcSasD6Hpmsla1zSxwP3mua9rhfcOaSL9ylTyN2bttpytyXze0kG40PUaEHkbhTRjtVe/2me42Payf9yzcG+GO0e9t1uE1UwB7crhccu5eM0/pFr4/+Nn5ftGNd53tf5rQ0fpdOgmgB/eifb/a4H6peuSX2O+0bQ4ILXa4gjkR9CrKPheoDWuY5jgQCNbHUX2IWVovSVRPsS98Z6SMP1ZmC9S4drGTUkUkbg5hbo4bEAkfl8kQxxbpobyzXZj546iL3o3DvGo+ITTcZP3gt9I1MzYbHKz2o2uI7hf47oeBdMteQ+0YsV7TyCTJKw8gtDWcGROGaJzmHmPeHz1+ap6vg6oYLstI3906/wCk6/C6yeGa43No5oP+FeSxJcxvIlMz0kjD7TXN8QR9VGdfvWLi1yjdST4ZP2XW4gB3Ku7RyS9pKkdl9DirANSuyYuTsVmZI3ckuF772yklVTKTiWVZVlxDRudB4lW9PRujaBbUWNx13vdRsHwot/av1cdLb5QdP7LS08Nx4bHqOniFvjx1ycOfLqdLgkesXyxNd7jmk5rAWftqL+fmF82ce1AfiVW5oteaS429oHK8273Bx819LTvDYXP0s0Em3Qan5XXynX1ZllfI73pHOefF7i4/UrsjycqGmcrb808kx7BKJSbKOoSWOulJACEIQAIQhAAhCEACEIQAIQhAAhCEACEIQBwrjb21SkIAS5oO6YfbkpBTAsSOSuICQvpD0K1OfCY2/gfK3/eXf9QXzgRbRe5+gCr/AMtOy+0wNumeMfnGnIlnp8zEzBIWu/LqOamTN0UUqWSSC0D2hq1ySH5Tp7pTMc+XQ+6d/wB09QlPaRceYSGLmlG24VfJRxEkOjYb6i7W/wBE811xbomnnTvCQyunwmD/ANpnwsor8NiG0bfhf6qykN1ElGl+igu2Rfs4GwA8AAlwss7x0PjyKcYnXQ/38OqKFY5FCASDsdfLZ3w38lIpm5SWn9dCiEXbruND+u8J1rbt72+yfD7p+Fk6IKfj6cw4ZWPabXicNOReRHp4h6+ZHL6e41oftGF1cdzcROePGL9q0fFlvNfMJK1gNDkVvNOphuug36pxj7pSRQtCEKQBCEIAEIQgAQhCABCEIAEIQgAQhCABCEIAEIQgBDWjXVMFtkIVrkA5L1T0DVThUVLNcpibJ3BzJA1vhpI5CFT4JZ7y03APVRahnMct/wAihCjklER2qcp5funl7p/JCEijkrbG6behCQER7bFNluvihCTGNCOxUiMX0QhCEPU2h/2nxGykNFnjo8EeY1H5oQmLs6IwbtcLtcC1zTs5p0cD4gkea+XeL8CNHWz051EbyGn8UZs6M+bC35rqFcARTtdbZOxy9UIVNFDiEIWQwQhCABCEIA//2Q=="/>
          <p:cNvSpPr>
            <a:spLocks noChangeAspect="1" noChangeArrowheads="1"/>
          </p:cNvSpPr>
          <p:nvPr/>
        </p:nvSpPr>
        <p:spPr bwMode="auto">
          <a:xfrm>
            <a:off x="63500" y="-569913"/>
            <a:ext cx="2066925" cy="1162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8" name="AutoShape 14" descr="data:image/jpeg;base64,/9j/4AAQSkZJRgABAQAAAQABAAD/2wCEAAkGBhMSEBQUExMUFRUUFxQUFxQUFRgUFBQVFhUVFBQWFRQXHCYeFxkkGRQUHy8gIycpLCwsFR4xNTAqNSYrLCkBCQoKDgwOGg8PGikcHyQpKSwpLCksLCwsKSwpKSkpLCwsKSkpLCwsLCwpLCwpLCwpLCwpLCwpKSwpLCwpLCwsM//AABEIAKgBKwMBIgACEQEDEQH/xAAcAAABBQEBAQAAAAAAAAAAAAAAAgMEBQYBBwj/xABEEAABAwIEAwQHBQYEBQUAAAABAAIDBBEFEiExBkFRE2FxgQcVIjKRobEUQlLB8CNicoLR4QgkkqJDssLS8TNTg5Oz/8QAGgEAAwEBAQEAAAAAAAAAAAAAAAECAwQFBv/EACYRAAICAQQCAgMAAwAAAAAAAAABAhEDEiExQQQTFFEFImFCgfD/2gAMAwEAAhEDEQA/APQo5gUOYCqGlxYHmpgxMdU1NMvJglBlh2YTjSAqeTFQOaaOMDqq1Iz0TZeTTiyqaiYXKiyYqDzVRUYsM26l5EaY/Hm3waSjlF1YSzCyylFigU6bFBbdJTRWTx5rahrGJhYrIUlVllPirHE8TvfVUGa7rrlzZPo9z8d47UWpHoWG1wICu4ai682w/EyzQlaSixoHmrx5kzl8zwZJ2jVEApPZhVUeKjqlnFR1XSpJnkPHOJaZgFEq6wAKsqMX71RYjjwA0KTmkVDx55HVFjUYgM26n4bPdYBuIlz7nZaXDcSAA1WKzJs9Kf4+UIWbIzCyo8UmFikuxQW3VJXYlc2BWjmqOLH48tdlV9izyHWwHx8uuytDikcIDRvt8uvkqXEq4fdbrtccu+xVBUF3vNuSDew18d9VzJb2defyJS/XpHoLuNSwAAXJaCPP6BMHjV7nAOaR1sWgeGp+iwlTiJc1uliLN8tP6JMlewWGawFu9zncyTy/Wyrf7OLb6PT5q8aOBuDzGys8PrbgarzTCMcaW9mXPynmbA36jr4Eq+psQMRsXBw5OHTldV7GuTrxYY5Y0uT0FswK45gWcpccBG6nMxYdVtHImcmTxpwfBZGFvRNyMFlDOKjqo02LjqqbRnpn9Ca5gWRxZoBVriOMDqs3VVOcrjzSVUe9+OxzTtnAhDV1cJ74IQhAAF1cQmIejrHN2KeGMPHVTBhYShhIW6UkcM8mCXJWS4q8phtS/e6uvVAR6qCP3+yVPAuiqNdImHSOJ1V56qCPVQS0yZSy4VwVMVQ5uyH10h5q3GEhd9UBGmQ3mwvkz7iTulNYr71QFz1SEnjbKXk4lwUiU2QjYq59VBHqoJLGxvysbKxuIvC67FpFZ+qgueqwrqS7MXPA+ilkrZHc0z2RO60HqsI9VhJxky45sMeCjayydbMRsVb+qwj1WFPrZb8nGyodVydU2Q9zXG+2/hcK69WBKgobyMjto4hzvBv6+a0jF3ucfk58axvStyLg3Dckxzu9lnK4u4jzWkg4WYBqCegtsraaaOIe09rbD7x2RDiLHNux4cOZGoA77La0jxIrYYHD9Paxjae+2pWY4n4IpyM7IwLA3t0t9e9bMVzDoHt8yPySaiMPadQQehVagcUeF1mEvp5ACTbk7pz1+S0dNXhzWg2Bta7T7JPf0UvisWDL29qzb21DmtsfnceSqeH6T/MDLYty3cD16fRKSUkTik8eRNE8OI2JCcFbIOatTQBHq9vRcyhJcH0zz4pcoqjiMiafUyHmro4eEerwqqX2R7MK6M+Yid0tsdle+r2o9XtUets0Xk41wUll2yuvV7Uerwl6mV8uBS2RZXXq8I9XhP1MPlwKWyLK69XhH2BqPWxfLgS4ngqVGAsnRY2420VxDiR6LqlSPkX5Ei2LAmy0KA/Ez0TYrz0Upon5MizsEABVv24pIxB3RVsP5Ei3sF0WVUMQPRDsQKLQe+RbWC4WhVIxErr8RNtkWg98i00XcoVMMTN0r1oeiewe+Ra2CLBVIxE32UijfLK7Kxhceg5d5OwHinSH7pE7KEWCnt4Xmy3MkYP4fa0/mATdPw9Jc9rIxoH4fbJ+gHn8EqRevL9EPRcdZIxKjkjJLD2kY1Lw0jL3PGtvjzVRPXOHRLYh5pxdMs5Ht6pWHayOc3UtaAPEk/0WZqa6S2gWwwh7sjSbX0tYAWA228UOqNcc5T5KTHo6lzSGxtP8Vz435D5qbwNhD44ppJRY6ADYaDUjzPyWge6421Wel4me0PJifkbIYzYA3aCBnHUXO2+hU7JcHRFNlVWUEnbai4ve7tgOR0U7BsfvazZGHmHtsD4HZaCmId5c085jG3s0JUqE27MrxW27M3fe3eRr9FRcMnLK/pYWPjZanFabtW5Bpcjy3/qsrjNF9lhzMlDznDXDIW7g2yuJ126DdXBrgwnGV6l0ab7QECpCwDuIpLBDOIJFtoRn75m/+0hd7cLBjH5E8zHZEtKD3TNt2wR2wWM9ePXRjb0qQe6Zse2CO2CyHrh64cYenpQe6Zr/ALQEk1QWS9bvTD8ZejShe+ZszVBH2kLCP4gkCBxBIjSh+6Zc08NlZRFQRKLbpwVXeuSTs5GT7+C61RYZwTun+1GuqEiaHY0qRgUVkwun+2HVWi0JQRoo0tSLo+1abqWMedukPeo8lT3pv7SEIkkoaSSANb6WA3PRWeC8Kz1QDgMkZ/4j9Af4Ru7y071vcG4ZhpdWjNJzkdv/ACjZo8Ne9bpfZrGDZncB4Je4h9RdjeUez3eP4B8/Dda1kDI2ZY2tY0cgLDxPU95S5qkDdVNXjDW/rRJySOqEK4Jma+50VLiGB1P7TsKiO0g0bK1wy36Pbm+iiOx27tSlHHSeYCxcos6kpLgh1VTUxRxU7aZ/aEgF7GmSNwtZ7zIPZ8nWOuoAVtNO2lhu4MBt7oAy7bfvHvN1FdxFkYSToBcm/TqvOeJuLpKh+VujNr83eHQfNNP6Kq+Ui6nxuGaSwDWuPMNDQT0OUZbrXYQ0WZ1y2PlYf1+C8Xps7pmNZfVwA+O69YoKzK/9dU7o5slQyUuy5qp2s5tbvqfyHNVzmXbcObI3mLeZ6jnzSKs599QeV7+AuP1oo9PRCN12kg367fopKRtGlyXUDmua3KLcrJuuAaCL6pVO7chpOUAnK0ktJ5m2wJ696h1r9dd9zroO66UnsR2MU9OXB9r3tYEcje9/DT5rM+kAgQMBsHPe3TuY1+b/AJ2q0xTig0UTnujztcQGi4F3kEm99gLDqvNsTx6Sql7SSw0yta3RrG3vZo89+a0xwfJGTIlFx+xhycY1J5LrZF0M4kPhqejao3bJyOcKWWiW1qeZCorKkKSyrHcpsoeZTpDoEplWEGoF00xNDRZumZI09LKExJMFRBXSjVICVM9M5wmItRiiX6zHX5rMB56rvanqs/WTRq4MWsd/mpzMQB5/NYbtT1S21bhzT0BRtTiAHO/mmX4wP0VkPtblx1U4809A6NM7Fb/+UHFFmDOeqvOEOGajEJskQsxtu0ldfJG09fxOPJo1PcASF67CrLXDIpamVsULHPeeQ5DmXE6NA6nRer8Nej+GAB89ppd9dYmH91p9497vgFZ8OcOQUMPZwjU2L5HWMkhHNx6dANB8SbCSdTsuDeONLkfknUGprbBR6itVDiOIWuSbAddvis5TN4xsdxDFb310WSxviZkehN3cmjfz6LN8Sce5iWU57jJ/2D81jHTOJuXEk63O58Uo4pS3kKeVR2ibccXm+rRbuKsqPH45Pvhp6O9n57LzXtD1XRK7qreFPjYxjnmudz0vFqDt43ND78xY6AjbbRZ31PK3R1gB94nT4rMsq3jZ1vDT6JT8RkO7yf4iT9ShYpLs3XlNLg1VC1kLg4uzO5W0A/qrykxgOcGjc7LzT1q5WOBYm41UNzYGRoPmbfmtHipHK5Ock2enOxMW1dl7vyXY8XtzBum6jDs1hlJLiBYXJJ8Fc4Z6OiJmOnAEYs4gPBLueQhp07+7Zc0YN8HbKaitzc8I4c5tK1z/AH5f2h7gfcbb+G3mSnqzhCF5JAMbj+C2W/XIdPgnhjTW8ifAfoJ+gxF0p0ZZnNxI+AA3K7VVUefbuzGcbeiplXShkUrhLHdzM5GR5tq14A0v+Lkeo0VPwx6A4mNDqyVz3aExQnJGO4yH2neWVesyPskZuu5+6FadcCu+Sgd6N8NLA37HDYcwCHf6wcx+Ky/FHoRppGF1GTBKNmuc58Tu45ruZ4i9uhXpgK6lqYz5DxeglppnQzsdHIzdrvkQdiDyI0KhiqXuXp+4ZbLRNq2j9pTua1xG5he7LY9cry0jpmd1Xz9EUnHsEyx+2Jxld3qsXbqaKst21yPWPeqjMi6KCy3diCakrtFVlut11OhD76q6aMhSbLqABCEIAEIQgAXCV1XfBvCrq+qEWbIwDPK/fKwG3sjm4kgDxvsEDSsVwhwXPiMuWMZYmkdrMR7LAdbD8TyNm/Qar6DwXBoaOBsEDcrG+bnO5vefvOPM+QsAAnMMwyGnhZDA0MjYLBo683OP3nHmTulSSLKc72RvGFDpN0xO1J+02UCtxEAG5ssW0jRI5FURiTK8e9tfZUeM8LdtO1shLqPK4vDHFj+0uAwPcPuAXNxzAup1HSmou8hwY3VhABL3DW1jqGkgC+t7nxVxh+KNLb2Fjy6HYgjoiL7ZbR878V8PGhq5ITct96N5+/GScjtOfI94KqO1C+hOMeBIsSiY0OEUkbjkkylzcrt2OAIOUkA35Ed5Xn2IegbEYwSzsJQNgyTK4+Aka3XzXbD91ZxTWlnnb5eiT2p7l6hhX+H+tfKWzviijAB7Rp7XMT91rBlNxzJsOl1e0H+HMCQGarzRg3LWRZHuHIZnOIb8Cr0pGdniQkKchp3yODGtc9xNmta0lxPc0anyXucnoOip6kyRiKpgIt2FVJLE5jrjUSwNObY+83nz3WpoKNtNHaKjZTE3GWIMdnA59oz2nj+Kx6gJNpDW55Fw36EayosZiymbvZ/tzf8A1NOn8xHgto/0aYZSWBjfLI0Z80kj2uNtQ5rY8ote3W3MrVtgldZwDhe9jq0ixtz1H5qydhrasMjqGXdG9sjXDTVhHTa49kjYhxC4smbLCS22br+o0UUQ+HMF7ONr3j9o4X1+4DyHeefwVnNAem6u+yCZnc2MFxFzyA3J0AA8yF1JJIzlJydsh0ODD3ni/Rp28SrS1vBUFPikrpRmDg0AuLWkWGzbHne9yrZlVmG1tSPkpjLUT0JklJNgnGgN23PmSmImE+fTf48lJjjI2aB53VgKB7vj/ZKuuhp6/Jce4DdIGim4zws1GH1UI1MkMgaP3spLf9wC+QBvdfafam+q+T/SJw59hxGeECzM2ePvif7TPhct8WFWgiUQK6o7L7Ap9Q1RZ1CEJACEIQAIQhAAhCEACEIQALc+jSsEYnI94mIHrk9v8/yWGUvCcVdTy5xq0jK5u123voeRBsQpmm1SLxyUZWz6Gw7Fw4WJUiaU8l5dg/Eoc27HXA3GxHiOS0lNxWSLErj1NbM7dOrdGifL3rkdJG4gubmI111Hw2KpRiwcplNXJakx00aeGUAKBXQ9mXzMFwf/AFG9L6Z7dOR8Aeqaiq1Ow6r9vKdnAt7trj6H4rdU9jCTcdxVBLcDv+Xd4K9pa3kd/r/dZOAdlM9g0F7tHRp1A8Bt5K2bLex2KItxYTipKzQtl0Pn+adiluLqnpau7gOpt8QVUekCtLMOnDSb542kjT2XPbfbwt5roctrOfHic8ix8W6NFJjtOJOz7RrpBvHGDI8Ab3awEjzUWTi+ka4h0uVw3a6ORp7tC1edcPYfO7DQKdhc6edwkLbD9mxoyhx5NzXv/dP8YYkJpIY2ua+SJgifI2wa+QkAhttC0EHzJWcptRs9nF+MxSy6LbW91yq7ez2b2PTaGuinZnjOZtyL5XAEje2YC6fhiAJNu76Jqgo2wwsjbsxob42Gp8zc+alN2VtXVniy06np46AlUmLlron9pJ2RcbRuBNwAbtsBqb63tbQ2vzVvI7l10+SzrYWB2dmdzzoZCMx8WmQgDfcdLBNp9CWn/IYwyaGnjMbWPzPJe4MZ7zjqQwE3ygaAdFZUlQXtHsuaSfdcLO8x4a6JstlJvfTXR7y+21rBoAHNKopuzzPmcywItlaRqb2AFyXHwQk47tg3Fqoxr/ZdxtsEsKgdxK4n2YwByzHU+LRoPiUtnERG7AfA2PzWftiWsM64LOsbIQOzLWm+uYXuOgP3T32KYiqCx+WQi7vctcjQG93EDXTbw6pdHi8chyg2d+F2jvLk7yulVbc3sutY/oG/5LaMk0ZSVcjjmLwr/EXTNE9JIPedHKw+DHtLf/0cvb4HOylrjdzNCRz6G3K4XiP+IXE43SU0IaDKwPe53MMeWhrfMscfIdVREeTyGJ30TqYh38k+plyaghCFIAhCEACEIQAIQhAAhCEAC4uoQB2N5abtJaRsRoVdUHE5BAlF/wB9o1/mHPyVIhTKKlyVGbi7R6JQ4kHAFrgR1CuqSsXktPVPjdmY4g/I+I5r1LAsOdPSRTscMzmkuYdLOa5zTlP8vP4rknhcd0dkM6ezNDTVatsPkvIy24ufg0rINqCw5XaEcitPgB9jtD97Rv8ACNz5n6Ix3ZOWtNk/G3n2Jd8uh7gbfQ/Up+nxJrgExPMDvsRYjuVBMXQvtfQ6joR+uS0yOnaIw7/qbSLUgjkQVB4spnT0c7GtJc5oLRzLmPa8W/0/NV9HjwGl1IdjXRKOTY1UKkpdoz/D+FywM7P9vK55JdBHmbCQQ1pL81mjQnV5AJtYOstFS8LS6BsVJGLt0uXSBoe1xGcMsToeZtcWOiQ3EpeiDi7xu1ae6lSRtLLOTcrVvn/uDcGcWNyOfNN01W3VpcNNQb7g9/dssQcaSfXoUvP/AA41439NfNWDX2hvprdR569p1G/PTS6zJxwdV1uNhS/IZS8Zdl4a8jb5qNO/OQXa2vbuvvp5KvbirDzSxUtOxUPI5cs0WNR4RKsFx1uqY+0BDSClZoKlsRY/0seRBGx7wrXBMVMzHxyG74re1zex18riPxXBB8L81m6ursDql8J1v+a12e0s/muHN+h+KvFOpmOeFws14rwwEanodrr559NtQHYobbthhB8SHPt8HBfRFfH7IItfXlp5r5b9I1TnxWsJ5SuYP/jtGP8AlXcuTz4meh3T10zDunXMuiXJoKQhCgAQhCABCEIAEIQgAQhCABCEIAEIQgAW14B4zbTj7PM7KwuLmSHVrC73myD8JOuYbG/I6YpcSasD6Hpmsla1zSxwP3mua9rhfcOaSL9ylTyN2bttpytyXze0kG40PUaEHkbhTRjtVe/2me42Payf9yzcG+GO0e9t1uE1UwB7crhccu5eM0/pFr4/+Nn5ftGNd53tf5rQ0fpdOgmgB/eifb/a4H6peuSX2O+0bQ4ILXa4gjkR9CrKPheoDWuY5jgQCNbHUX2IWVovSVRPsS98Z6SMP1ZmC9S4drGTUkUkbg5hbo4bEAkfl8kQxxbpobyzXZj546iL3o3DvGo+ITTcZP3gt9I1MzYbHKz2o2uI7hf47oeBdMteQ+0YsV7TyCTJKw8gtDWcGROGaJzmHmPeHz1+ap6vg6oYLstI3906/wCk6/C6yeGa43No5oP+FeSxJcxvIlMz0kjD7TXN8QR9VGdfvWLi1yjdST4ZP2XW4gB3Ku7RyS9pKkdl9DirANSuyYuTsVmZI3ckuF772yklVTKTiWVZVlxDRudB4lW9PRujaBbUWNx13vdRsHwot/av1cdLb5QdP7LS08Nx4bHqOniFvjx1ycOfLqdLgkesXyxNd7jmk5rAWftqL+fmF82ce1AfiVW5oteaS429oHK8273Bx819LTvDYXP0s0Em3Qan5XXynX1ZllfI73pHOefF7i4/UrsjycqGmcrb808kx7BKJSbKOoSWOulJACEIQAIQhAAhCEACEIQAIQhAAhCEACEIQBwrjb21SkIAS5oO6YfbkpBTAsSOSuICQvpD0K1OfCY2/gfK3/eXf9QXzgRbRe5+gCr/AMtOy+0wNumeMfnGnIlnp8zEzBIWu/LqOamTN0UUqWSSC0D2hq1ySH5Tp7pTMc+XQ+6d/wB09QlPaRceYSGLmlG24VfJRxEkOjYb6i7W/wBE811xbomnnTvCQyunwmD/ANpnwsor8NiG0bfhf6qykN1ElGl+igu2Rfs4GwA8AAlwss7x0PjyKcYnXQ/38OqKFY5FCASDsdfLZ3w38lIpm5SWn9dCiEXbruND+u8J1rbt72+yfD7p+Fk6IKfj6cw4ZWPabXicNOReRHp4h6+ZHL6e41oftGF1cdzcROePGL9q0fFlvNfMJK1gNDkVvNOphuug36pxj7pSRQtCEKQBCEIAEIQgAQhCABCEIAEIQgAQhCABCEIAEIQgBDWjXVMFtkIVrkA5L1T0DVThUVLNcpibJ3BzJA1vhpI5CFT4JZ7y03APVRahnMct/wAihCjklER2qcp5funl7p/JCEijkrbG6behCQER7bFNluvihCTGNCOxUiMX0QhCEPU2h/2nxGykNFnjo8EeY1H5oQmLs6IwbtcLtcC1zTs5p0cD4gkea+XeL8CNHWz051EbyGn8UZs6M+bC35rqFcARTtdbZOxy9UIVNFDiEIWQwQhCABCEIA//2Q=="/>
          <p:cNvSpPr>
            <a:spLocks noChangeAspect="1" noChangeArrowheads="1"/>
          </p:cNvSpPr>
          <p:nvPr/>
        </p:nvSpPr>
        <p:spPr bwMode="auto">
          <a:xfrm>
            <a:off x="63500" y="-569913"/>
            <a:ext cx="2066925" cy="1162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40" name="Picture 16" descr="http://t3.gstatic.com/images?q=tbn:ANd9GcQ44sZpgVbS0Ma-qRj5oyrWID8Qclu_iXIANjWRPzBMDmwVsbXvxA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86578" y="2357430"/>
            <a:ext cx="2357422" cy="2386018"/>
          </a:xfrm>
          <a:prstGeom prst="rect">
            <a:avLst/>
          </a:prstGeom>
          <a:noFill/>
        </p:spPr>
      </p:pic>
      <p:pic>
        <p:nvPicPr>
          <p:cNvPr id="7" name="Picture 6" descr="http://t1.gstatic.com/images?q=tbn:ANd9GcQ2xH7POE4gQ0W1KTUJLQHJtaEFrcYJgwB8owUV-xFqMODVh39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786578" y="0"/>
            <a:ext cx="2357422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Tap the picture to find out what the </a:t>
            </a:r>
            <a:r>
              <a:rPr lang="en-AU" sz="3200" dirty="0" err="1" smtClean="0"/>
              <a:t>spanish</a:t>
            </a:r>
            <a:r>
              <a:rPr lang="en-AU" sz="3200" dirty="0" smtClean="0"/>
              <a:t> word for </a:t>
            </a:r>
            <a:r>
              <a:rPr lang="en-A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cricket bat </a:t>
            </a:r>
            <a:r>
              <a:rPr lang="en-AU" sz="3200" dirty="0" smtClean="0"/>
              <a:t>is.</a:t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278605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err="1" smtClean="0">
                <a:latin typeface="Agency FB" pitchFamily="34" charset="0"/>
              </a:rPr>
              <a:t>palo</a:t>
            </a:r>
            <a:r>
              <a:rPr lang="en-AU" sz="2800" dirty="0" smtClean="0">
                <a:latin typeface="Agency FB" pitchFamily="34" charset="0"/>
              </a:rPr>
              <a:t> de </a:t>
            </a:r>
            <a:r>
              <a:rPr lang="en-AU" sz="2800" dirty="0" err="1" smtClean="0">
                <a:latin typeface="Agency FB" pitchFamily="34" charset="0"/>
              </a:rPr>
              <a:t>grillo</a:t>
            </a:r>
            <a:endParaRPr lang="en-AU" sz="2800" dirty="0">
              <a:latin typeface="Agency FB" pitchFamily="34" charset="0"/>
            </a:endParaRPr>
          </a:p>
        </p:txBody>
      </p:sp>
      <p:pic>
        <p:nvPicPr>
          <p:cNvPr id="4" name="Content Placeholder 3" descr="cricket ba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2357430"/>
            <a:ext cx="2928958" cy="3319485"/>
          </a:xfrm>
        </p:spPr>
      </p:pic>
      <p:sp>
        <p:nvSpPr>
          <p:cNvPr id="6" name="Rectangle 5"/>
          <p:cNvSpPr/>
          <p:nvPr/>
        </p:nvSpPr>
        <p:spPr>
          <a:xfrm>
            <a:off x="1000100" y="1428736"/>
            <a:ext cx="6643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/>
              <a:t>Golpee ligeramente el cuadro para descubrir cuáles es la palabra española para el palo de grillo.</a:t>
            </a:r>
            <a:endParaRPr lang="es-ES" sz="2800" dirty="0"/>
          </a:p>
        </p:txBody>
      </p:sp>
      <p:pic>
        <p:nvPicPr>
          <p:cNvPr id="7" name="Picture 6" descr="150px-Gilly_Adam_Gilchrist_1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2928935"/>
            <a:ext cx="2571736" cy="392906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0px-Strauss_dismiss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429132"/>
            <a:ext cx="4048113" cy="24288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Tap the picture to find out what the Spanish word for </a:t>
            </a: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cricket ball </a:t>
            </a:r>
            <a:r>
              <a:rPr lang="en-AU" dirty="0" smtClean="0"/>
              <a:t>is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869724" y="3244334"/>
            <a:ext cx="30091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5400" dirty="0" smtClean="0">
                <a:latin typeface="Agency FB" pitchFamily="34" charset="0"/>
              </a:rPr>
              <a:t>bola de </a:t>
            </a:r>
            <a:r>
              <a:rPr lang="en-AU" sz="5400" dirty="0" err="1" smtClean="0">
                <a:latin typeface="Agency FB" pitchFamily="34" charset="0"/>
              </a:rPr>
              <a:t>grillo</a:t>
            </a:r>
            <a:endParaRPr lang="en-AU" sz="5400" dirty="0">
              <a:latin typeface="Agency FB" pitchFamily="34" charset="0"/>
            </a:endParaRPr>
          </a:p>
        </p:txBody>
      </p:sp>
      <p:pic>
        <p:nvPicPr>
          <p:cNvPr id="4" name="Content Placeholder 3" descr="cricket ball.bmp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929058" y="2786058"/>
            <a:ext cx="2786082" cy="2786082"/>
          </a:xfrm>
        </p:spPr>
      </p:pic>
      <p:sp>
        <p:nvSpPr>
          <p:cNvPr id="6" name="Rectangle 5"/>
          <p:cNvSpPr/>
          <p:nvPr/>
        </p:nvSpPr>
        <p:spPr>
          <a:xfrm>
            <a:off x="1142944" y="1714488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Golpee ligeramente el cuadro para descubrir cuáles es la palabra española para la bola de grillo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Tap the picture to find out what the </a:t>
            </a:r>
            <a:r>
              <a:rPr lang="en-AU" dirty="0" err="1" smtClean="0"/>
              <a:t>spanish</a:t>
            </a:r>
            <a:r>
              <a:rPr lang="en-AU" dirty="0" smtClean="0"/>
              <a:t> word for </a:t>
            </a: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cricket gloves</a:t>
            </a:r>
            <a:b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A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71802" y="3214686"/>
            <a:ext cx="21209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dirty="0" err="1" smtClean="0">
                <a:latin typeface="Franklin Gothic Medium Cond" pitchFamily="34" charset="0"/>
              </a:rPr>
              <a:t>guantes</a:t>
            </a:r>
            <a:r>
              <a:rPr lang="en-AU" sz="2400" dirty="0" smtClean="0">
                <a:latin typeface="Franklin Gothic Medium Cond" pitchFamily="34" charset="0"/>
              </a:rPr>
              <a:t> del </a:t>
            </a:r>
            <a:r>
              <a:rPr lang="en-AU" sz="2400" dirty="0" err="1" smtClean="0">
                <a:latin typeface="Franklin Gothic Medium Cond" pitchFamily="34" charset="0"/>
              </a:rPr>
              <a:t>grillo</a:t>
            </a:r>
            <a:endParaRPr lang="en-AU" sz="2400" dirty="0">
              <a:latin typeface="Franklin Gothic Medium Cond" pitchFamily="34" charset="0"/>
            </a:endParaRPr>
          </a:p>
        </p:txBody>
      </p:sp>
      <p:pic>
        <p:nvPicPr>
          <p:cNvPr id="4" name="Content Placeholder 3" descr="glov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3143248"/>
            <a:ext cx="3571900" cy="3162010"/>
          </a:xfrm>
        </p:spPr>
      </p:pic>
      <p:sp>
        <p:nvSpPr>
          <p:cNvPr id="6" name="Rectangle 5"/>
          <p:cNvSpPr/>
          <p:nvPr/>
        </p:nvSpPr>
        <p:spPr>
          <a:xfrm>
            <a:off x="785786" y="1714488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Golpee ligeramente el cuadro para descubrir lo que la palabra española para los guantes del grillo </a:t>
            </a:r>
            <a:endParaRPr lang="es-ES" sz="3200" dirty="0"/>
          </a:p>
        </p:txBody>
      </p:sp>
      <p:pic>
        <p:nvPicPr>
          <p:cNvPr id="8" name="Picture 7" descr="123456789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550094"/>
            <a:ext cx="3500430" cy="3307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Tap the picture to find out what the Spanish word  for </a:t>
            </a: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cricket pads </a:t>
            </a:r>
            <a:r>
              <a:rPr lang="en-AU" dirty="0" smtClean="0"/>
              <a:t>is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3719042" y="3244334"/>
            <a:ext cx="3017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dirty="0" err="1" smtClean="0">
                <a:latin typeface="Bookman Old Style" pitchFamily="18" charset="0"/>
              </a:rPr>
              <a:t>cojines</a:t>
            </a:r>
            <a:r>
              <a:rPr lang="en-AU" sz="2800" dirty="0" smtClean="0">
                <a:latin typeface="Bookman Old Style" pitchFamily="18" charset="0"/>
              </a:rPr>
              <a:t> del </a:t>
            </a:r>
            <a:r>
              <a:rPr lang="en-AU" sz="2800" dirty="0" err="1" smtClean="0">
                <a:latin typeface="Bookman Old Style" pitchFamily="18" charset="0"/>
              </a:rPr>
              <a:t>grillo</a:t>
            </a:r>
            <a:endParaRPr lang="en-AU" sz="2800" dirty="0">
              <a:latin typeface="Bookman Old Style" pitchFamily="18" charset="0"/>
            </a:endParaRPr>
          </a:p>
        </p:txBody>
      </p:sp>
      <p:pic>
        <p:nvPicPr>
          <p:cNvPr id="6" name="Content Placeholder 5" descr="pads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6182" y="3000372"/>
            <a:ext cx="3206007" cy="3857628"/>
          </a:xfrm>
        </p:spPr>
      </p:pic>
      <p:sp>
        <p:nvSpPr>
          <p:cNvPr id="5" name="Rectangle 4"/>
          <p:cNvSpPr/>
          <p:nvPr/>
        </p:nvSpPr>
        <p:spPr>
          <a:xfrm>
            <a:off x="785786" y="1643050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Golpee ligeramente el cuadro para descubrir cuáles es la palabra española para los cojines del grillo</a:t>
            </a:r>
            <a:endParaRPr lang="es-ES" sz="3200" dirty="0"/>
          </a:p>
        </p:txBody>
      </p:sp>
      <p:pic>
        <p:nvPicPr>
          <p:cNvPr id="8" name="Picture 7" descr="play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286124"/>
            <a:ext cx="2535109" cy="342902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Tap the picture to find out what the Spanish word is for </a:t>
            </a:r>
            <a:r>
              <a:rPr lang="en-A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wicket keeping </a:t>
            </a:r>
            <a:r>
              <a:rPr lang="en-AU" dirty="0" smtClean="0"/>
              <a:t>gloves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 rot="1718300">
            <a:off x="3599633" y="5036142"/>
            <a:ext cx="41728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800" dirty="0" smtClean="0"/>
              <a:t>wicket </a:t>
            </a:r>
            <a:r>
              <a:rPr lang="en-AU" sz="2800" dirty="0" err="1" smtClean="0"/>
              <a:t>que</a:t>
            </a:r>
            <a:r>
              <a:rPr lang="en-AU" sz="2800" dirty="0" smtClean="0"/>
              <a:t> </a:t>
            </a:r>
            <a:r>
              <a:rPr lang="en-AU" sz="2800" dirty="0" err="1" smtClean="0"/>
              <a:t>guarda</a:t>
            </a:r>
            <a:r>
              <a:rPr lang="en-AU" sz="2800" dirty="0" smtClean="0"/>
              <a:t> </a:t>
            </a:r>
            <a:r>
              <a:rPr lang="en-AU" sz="3200" dirty="0" err="1" smtClean="0"/>
              <a:t>guantes</a:t>
            </a:r>
            <a:endParaRPr lang="en-AU" sz="3200" dirty="0"/>
          </a:p>
        </p:txBody>
      </p:sp>
      <p:pic>
        <p:nvPicPr>
          <p:cNvPr id="4" name="Content Placeholder 3" descr="keeping glov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9058" y="3571852"/>
            <a:ext cx="4214842" cy="3286148"/>
          </a:xfrm>
        </p:spPr>
      </p:pic>
      <p:sp>
        <p:nvSpPr>
          <p:cNvPr id="6" name="Rectangle 5"/>
          <p:cNvSpPr/>
          <p:nvPr/>
        </p:nvSpPr>
        <p:spPr>
          <a:xfrm>
            <a:off x="785786" y="1643050"/>
            <a:ext cx="83582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/>
              <a:t>golpee ligeramente el cuadro para descubrir lo que la palabra española para el </a:t>
            </a:r>
            <a:r>
              <a:rPr lang="es-ES" sz="3200" dirty="0" err="1" smtClean="0"/>
              <a:t>wicket</a:t>
            </a:r>
            <a:r>
              <a:rPr lang="es-ES" sz="3200" dirty="0" smtClean="0"/>
              <a:t> que guarda guantes</a:t>
            </a:r>
            <a:endParaRPr lang="es-ES" sz="3200" dirty="0"/>
          </a:p>
        </p:txBody>
      </p:sp>
      <p:pic>
        <p:nvPicPr>
          <p:cNvPr id="7" name="Picture 6" descr="adam-gilchri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14752"/>
            <a:ext cx="4000496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/>
              <a:t>Tap the picture to find out what the Spanish word for </a:t>
            </a:r>
            <a:r>
              <a:rPr lang="en-AU" sz="2800" dirty="0" smtClean="0">
                <a:solidFill>
                  <a:srgbClr val="FF0000"/>
                </a:solidFill>
              </a:rPr>
              <a:t>wicket keeping pads.</a:t>
            </a:r>
            <a:br>
              <a:rPr lang="en-AU" sz="2800" dirty="0" smtClean="0">
                <a:solidFill>
                  <a:srgbClr val="FF0000"/>
                </a:solidFill>
              </a:rPr>
            </a:br>
            <a:endParaRPr lang="en-AU" sz="2800" dirty="0"/>
          </a:p>
        </p:txBody>
      </p:sp>
      <p:pic>
        <p:nvPicPr>
          <p:cNvPr id="7" name="Content Placeholder 6" descr="play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71884"/>
            <a:ext cx="2328220" cy="3286116"/>
          </a:xfrm>
        </p:spPr>
      </p:pic>
      <p:sp>
        <p:nvSpPr>
          <p:cNvPr id="5" name="Rectangle 4"/>
          <p:cNvSpPr/>
          <p:nvPr/>
        </p:nvSpPr>
        <p:spPr>
          <a:xfrm>
            <a:off x="3113459" y="3244334"/>
            <a:ext cx="2917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wicket</a:t>
            </a:r>
            <a:r>
              <a:rPr lang="es-ES" dirty="0" smtClean="0"/>
              <a:t> que guarda los cojines</a:t>
            </a:r>
            <a:endParaRPr lang="es-ES" dirty="0"/>
          </a:p>
        </p:txBody>
      </p:sp>
      <p:pic>
        <p:nvPicPr>
          <p:cNvPr id="1026" name="Picture 2" descr="http://www.gunnandmoore.com/upload/products/imagery/main/pm277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2571744"/>
            <a:ext cx="3214710" cy="379095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00034" y="1285860"/>
            <a:ext cx="8358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/>
              <a:t>Golpee ligeramente el cuadro para descubrir lo que la palabra española para el </a:t>
            </a:r>
            <a:r>
              <a:rPr lang="es-ES" sz="2800" dirty="0" err="1" smtClean="0"/>
              <a:t>wicket</a:t>
            </a:r>
            <a:r>
              <a:rPr lang="es-ES" sz="2800" dirty="0" smtClean="0"/>
              <a:t> que guarda los cojines.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 the picture to find out what the Spanish word is for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cricket shoes </a:t>
            </a:r>
            <a:r>
              <a:rPr lang="en-US" dirty="0" smtClean="0"/>
              <a:t>is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692913" y="3244334"/>
            <a:ext cx="2496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>
                <a:latin typeface="Broadway BT" pitchFamily="82" charset="0"/>
              </a:rPr>
              <a:t>zapatos</a:t>
            </a:r>
            <a:r>
              <a:rPr lang="en-AU" dirty="0" smtClean="0">
                <a:latin typeface="Broadway BT" pitchFamily="82" charset="0"/>
              </a:rPr>
              <a:t> del </a:t>
            </a:r>
            <a:r>
              <a:rPr lang="en-AU" dirty="0" err="1" smtClean="0">
                <a:latin typeface="Broadway BT" pitchFamily="82" charset="0"/>
              </a:rPr>
              <a:t>grillo</a:t>
            </a:r>
            <a:endParaRPr lang="en-AU" dirty="0">
              <a:latin typeface="Broadway BT" pitchFamily="82" charset="0"/>
            </a:endParaRPr>
          </a:p>
        </p:txBody>
      </p:sp>
      <p:pic>
        <p:nvPicPr>
          <p:cNvPr id="4" name="Content Placeholder 3" descr="shoi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3071810"/>
            <a:ext cx="2786082" cy="3176133"/>
          </a:xfrm>
        </p:spPr>
      </p:pic>
      <p:sp>
        <p:nvSpPr>
          <p:cNvPr id="6" name="Rectangle 5"/>
          <p:cNvSpPr/>
          <p:nvPr/>
        </p:nvSpPr>
        <p:spPr>
          <a:xfrm>
            <a:off x="1142976" y="1785926"/>
            <a:ext cx="7429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/>
              <a:t>Golpee ligeramente el cuadro para descubrir que cuáles es la palabra española para los zapatos del grillo es</a:t>
            </a:r>
            <a:endParaRPr lang="es-ES" sz="2800" dirty="0"/>
          </a:p>
        </p:txBody>
      </p:sp>
      <p:pic>
        <p:nvPicPr>
          <p:cNvPr id="7" name="Picture 6" descr="Shane-Watson-Third-Test---0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86322"/>
            <a:ext cx="3452797" cy="207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 the picture to find out what the Spanish word for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stumps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is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4106968" y="3244334"/>
            <a:ext cx="930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err="1" smtClean="0"/>
              <a:t>tocones</a:t>
            </a:r>
            <a:endParaRPr lang="en-AU" dirty="0"/>
          </a:p>
        </p:txBody>
      </p:sp>
      <p:pic>
        <p:nvPicPr>
          <p:cNvPr id="4" name="Content Placeholder 3" descr="stump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2928934"/>
            <a:ext cx="2714644" cy="3092177"/>
          </a:xfrm>
        </p:spPr>
      </p:pic>
      <p:sp>
        <p:nvSpPr>
          <p:cNvPr id="6" name="Rectangle 5"/>
          <p:cNvSpPr/>
          <p:nvPr/>
        </p:nvSpPr>
        <p:spPr>
          <a:xfrm>
            <a:off x="857224" y="1571612"/>
            <a:ext cx="7429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200" dirty="0" smtClean="0"/>
              <a:t>Golpee ligeramente el cuadro para descubrir cuáles es la palabra española para los tocones</a:t>
            </a:r>
            <a:endParaRPr lang="es-ES" sz="2200" dirty="0"/>
          </a:p>
        </p:txBody>
      </p:sp>
      <p:pic>
        <p:nvPicPr>
          <p:cNvPr id="11" name="Picture 10" descr="play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0" y="2505075"/>
            <a:ext cx="3333750" cy="4352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345</TotalTime>
  <Words>329</Words>
  <Application>Microsoft Office PowerPoint</Application>
  <PresentationFormat>On-screen Show (4:3)</PresentationFormat>
  <Paragraphs>43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cricket</vt:lpstr>
      <vt:lpstr>Tap the picture to find out what the spanish word for cricket bat is. </vt:lpstr>
      <vt:lpstr>Tap the picture to find out what the Spanish word for cricket ball is </vt:lpstr>
      <vt:lpstr>Tap the picture to find out what the spanish word for cricket gloves  </vt:lpstr>
      <vt:lpstr>Tap the picture to find out what the Spanish word  for cricket pads is </vt:lpstr>
      <vt:lpstr>Tap the picture to find out what the Spanish word is for wicket keeping gloves </vt:lpstr>
      <vt:lpstr>Tap the picture to find out what the Spanish word for wicket keeping pads. </vt:lpstr>
      <vt:lpstr>Tap the picture to find out what the Spanish word is for cricket shoes is</vt:lpstr>
      <vt:lpstr>Tap the picture to find out what the Spanish word for stumps is</vt:lpstr>
      <vt:lpstr>Tap the picture to find out what the Spanish word for box is</vt:lpstr>
      <vt:lpstr>Tap the picture to find out the Spanish word for helmet</vt:lpstr>
      <vt:lpstr>THE END</vt:lpstr>
    </vt:vector>
  </TitlesOfParts>
  <Company>SBAS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nlegovini</dc:creator>
  <cp:lastModifiedBy>nlegovini</cp:lastModifiedBy>
  <cp:revision>43</cp:revision>
  <dcterms:created xsi:type="dcterms:W3CDTF">2011-10-19T23:28:07Z</dcterms:created>
  <dcterms:modified xsi:type="dcterms:W3CDTF">2011-12-12T23:47:23Z</dcterms:modified>
</cp:coreProperties>
</file>